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8" r:id="rId2"/>
    <p:sldId id="256"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57" r:id="rId17"/>
    <p:sldId id="259" r:id="rId18"/>
    <p:sldId id="260" r:id="rId19"/>
    <p:sldId id="261"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9" d="100"/>
          <a:sy n="59" d="100"/>
        </p:scale>
        <p:origin x="-222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BCA5A6-1AB5-714E-9D66-3DBDAE056B59}" type="datetimeFigureOut">
              <a:rPr lang="en-US" smtClean="0"/>
              <a:t>11/03/18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4DBDEA-8697-734A-952D-C49E77BAA890}" type="slidenum">
              <a:rPr lang="en-US" smtClean="0"/>
              <a:t>‹#›</a:t>
            </a:fld>
            <a:endParaRPr lang="en-US"/>
          </a:p>
        </p:txBody>
      </p:sp>
    </p:spTree>
    <p:extLst>
      <p:ext uri="{BB962C8B-B14F-4D97-AF65-F5344CB8AC3E}">
        <p14:creationId xmlns:p14="http://schemas.microsoft.com/office/powerpoint/2010/main" val="16075704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Microsoft Word is a widely used commercial word processor designed by Microsoft. Microsoft Word is a component of the Microsoft Office suite of productivity software, but can also be purchased as a stand-alone product.</a:t>
            </a:r>
          </a:p>
          <a:p>
            <a:endParaRPr lang="en-US" dirty="0" smtClean="0"/>
          </a:p>
          <a:p>
            <a:r>
              <a:rPr lang="en-US" dirty="0" smtClean="0"/>
              <a:t>It was initially launched in 1983 and has since been revised numerous times. Microsoft Word is available for both Windows and Macintosh operating systems.</a:t>
            </a:r>
          </a:p>
          <a:p>
            <a:endParaRPr lang="en-US" dirty="0" smtClean="0"/>
          </a:p>
          <a:p>
            <a:r>
              <a:rPr lang="en-US" dirty="0" smtClean="0"/>
              <a:t>Microsoft Word is often called simply Word or MS Word.</a:t>
            </a:r>
          </a:p>
          <a:p>
            <a:endParaRPr lang="en-US" dirty="0"/>
          </a:p>
        </p:txBody>
      </p:sp>
      <p:sp>
        <p:nvSpPr>
          <p:cNvPr id="4" name="Slide Number Placeholder 3"/>
          <p:cNvSpPr>
            <a:spLocks noGrp="1"/>
          </p:cNvSpPr>
          <p:nvPr>
            <p:ph type="sldNum" sz="quarter" idx="10"/>
          </p:nvPr>
        </p:nvSpPr>
        <p:spPr/>
        <p:txBody>
          <a:bodyPr/>
          <a:lstStyle/>
          <a:p>
            <a:fld id="{C44DBDEA-8697-734A-952D-C49E77BAA890}" type="slidenum">
              <a:rPr lang="en-US" smtClean="0"/>
              <a:t>2</a:t>
            </a:fld>
            <a:endParaRPr lang="en-US"/>
          </a:p>
        </p:txBody>
      </p:sp>
    </p:spTree>
    <p:extLst>
      <p:ext uri="{BB962C8B-B14F-4D97-AF65-F5344CB8AC3E}">
        <p14:creationId xmlns:p14="http://schemas.microsoft.com/office/powerpoint/2010/main" val="8288348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Sometimes you may need to work with documents that were created in earlier versions of Microsoft Word, such as Word 2007 or Word 2003. When you open these types of documents, they will appear in Compatibility mode.</a:t>
            </a:r>
          </a:p>
          <a:p>
            <a:endParaRPr lang="en-US" dirty="0" smtClean="0"/>
          </a:p>
          <a:p>
            <a:r>
              <a:rPr lang="en-US" dirty="0" smtClean="0"/>
              <a:t>Compatibility mode disables certain features, so you'll only be able to access commands found in the program that was used to create the document. For example, if you open a document created in Word 2007, you can only use tabs and commands found in Word 2007.</a:t>
            </a:r>
          </a:p>
          <a:p>
            <a:endParaRPr lang="en-US" dirty="0" smtClean="0"/>
          </a:p>
          <a:p>
            <a:r>
              <a:rPr lang="en-US" dirty="0" smtClean="0"/>
              <a:t>In the image below, you can see how Compatibility mode can affect which commands are available. Because the document on the left is in Compatibility mode, it only shows commands that were available in Word 2007.</a:t>
            </a:r>
            <a:endParaRPr lang="en-US" dirty="0"/>
          </a:p>
        </p:txBody>
      </p:sp>
      <p:sp>
        <p:nvSpPr>
          <p:cNvPr id="4" name="Slide Number Placeholder 3"/>
          <p:cNvSpPr>
            <a:spLocks noGrp="1"/>
          </p:cNvSpPr>
          <p:nvPr>
            <p:ph type="sldNum" sz="quarter" idx="10"/>
          </p:nvPr>
        </p:nvSpPr>
        <p:spPr/>
        <p:txBody>
          <a:bodyPr/>
          <a:lstStyle/>
          <a:p>
            <a:fld id="{C44DBDEA-8697-734A-952D-C49E77BAA890}" type="slidenum">
              <a:rPr lang="en-US" smtClean="0"/>
              <a:t>13</a:t>
            </a:fld>
            <a:endParaRPr lang="en-US"/>
          </a:p>
        </p:txBody>
      </p:sp>
    </p:spTree>
    <p:extLst>
      <p:ext uri="{BB962C8B-B14F-4D97-AF65-F5344CB8AC3E}">
        <p14:creationId xmlns:p14="http://schemas.microsoft.com/office/powerpoint/2010/main" val="14117796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After importing an image or pasting one from the clipboard, you can resize the image, crop it and enhance your picture using a variety of formatting tools. Drag the Brightness slider, for instance, and transform pictures that are too dark into lighter ones you can use. Access Word's picture formatting window by right-clicking an image and clicking "Format Picture." Save the image by selecting "Save Picture" from the right-click menu.</a:t>
            </a:r>
          </a:p>
          <a:p>
            <a:endParaRPr lang="en-US" dirty="0"/>
          </a:p>
        </p:txBody>
      </p:sp>
      <p:sp>
        <p:nvSpPr>
          <p:cNvPr id="4" name="Slide Number Placeholder 3"/>
          <p:cNvSpPr>
            <a:spLocks noGrp="1"/>
          </p:cNvSpPr>
          <p:nvPr>
            <p:ph type="sldNum" sz="quarter" idx="10"/>
          </p:nvPr>
        </p:nvSpPr>
        <p:spPr/>
        <p:txBody>
          <a:bodyPr/>
          <a:lstStyle/>
          <a:p>
            <a:fld id="{C44DBDEA-8697-734A-952D-C49E77BAA890}" type="slidenum">
              <a:rPr lang="en-US" smtClean="0"/>
              <a:t>16</a:t>
            </a:fld>
            <a:endParaRPr lang="en-US"/>
          </a:p>
        </p:txBody>
      </p:sp>
    </p:spTree>
    <p:extLst>
      <p:ext uri="{BB962C8B-B14F-4D97-AF65-F5344CB8AC3E}">
        <p14:creationId xmlns:p14="http://schemas.microsoft.com/office/powerpoint/2010/main" val="41270195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Word is not as powerful as Microsoft Publisher,</a:t>
            </a:r>
            <a:r>
              <a:rPr lang="en-US" baseline="0" dirty="0" smtClean="0"/>
              <a:t> but you can manipulate text, insert headings, create borders, add tables and move images to wherever you like using Word.  Use your own pictures to design a newsletter or include images from the clip art library.  Add </a:t>
            </a:r>
            <a:r>
              <a:rPr lang="en-US" baseline="0" dirty="0" err="1" smtClean="0"/>
              <a:t>colourful</a:t>
            </a:r>
            <a:r>
              <a:rPr lang="en-US" baseline="0" dirty="0" smtClean="0"/>
              <a:t> flair to publications using WordArt.</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C44DBDEA-8697-734A-952D-C49E77BAA890}" type="slidenum">
              <a:rPr lang="en-US" smtClean="0"/>
              <a:t>17</a:t>
            </a:fld>
            <a:endParaRPr lang="en-US"/>
          </a:p>
        </p:txBody>
      </p:sp>
    </p:spTree>
    <p:extLst>
      <p:ext uri="{BB962C8B-B14F-4D97-AF65-F5344CB8AC3E}">
        <p14:creationId xmlns:p14="http://schemas.microsoft.com/office/powerpoint/2010/main" val="41270195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If you have a mailing list in Excel, or another data source, use Word’s mail merge feature to extract that data and generate customized letters that contain personalized information.  You might, for example design a generic form letter that contains basic information and have mail merge generate unique letters for each customer by adding their names and addresses.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C44DBDEA-8697-734A-952D-C49E77BAA890}" type="slidenum">
              <a:rPr lang="en-US" smtClean="0"/>
              <a:t>18</a:t>
            </a:fld>
            <a:endParaRPr lang="en-US"/>
          </a:p>
        </p:txBody>
      </p:sp>
    </p:spTree>
    <p:extLst>
      <p:ext uri="{BB962C8B-B14F-4D97-AF65-F5344CB8AC3E}">
        <p14:creationId xmlns:p14="http://schemas.microsoft.com/office/powerpoint/2010/main" val="41270195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If you need a calendar or budget, then this is a handy tool.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After </a:t>
            </a:r>
            <a:r>
              <a:rPr lang="en-US" baseline="0" dirty="0" err="1" smtClean="0"/>
              <a:t>customising</a:t>
            </a:r>
            <a:r>
              <a:rPr lang="en-US" baseline="0" dirty="0" smtClean="0"/>
              <a:t> a template, you can save it as a new template and allow others in your organization to use it as a starting point for their documents and publications.  </a:t>
            </a:r>
          </a:p>
        </p:txBody>
      </p:sp>
      <p:sp>
        <p:nvSpPr>
          <p:cNvPr id="4" name="Slide Number Placeholder 3"/>
          <p:cNvSpPr>
            <a:spLocks noGrp="1"/>
          </p:cNvSpPr>
          <p:nvPr>
            <p:ph type="sldNum" sz="quarter" idx="10"/>
          </p:nvPr>
        </p:nvSpPr>
        <p:spPr/>
        <p:txBody>
          <a:bodyPr/>
          <a:lstStyle/>
          <a:p>
            <a:fld id="{C44DBDEA-8697-734A-952D-C49E77BAA890}" type="slidenum">
              <a:rPr lang="en-US" smtClean="0"/>
              <a:t>19</a:t>
            </a:fld>
            <a:endParaRPr lang="en-US"/>
          </a:p>
        </p:txBody>
      </p:sp>
    </p:spTree>
    <p:extLst>
      <p:ext uri="{BB962C8B-B14F-4D97-AF65-F5344CB8AC3E}">
        <p14:creationId xmlns:p14="http://schemas.microsoft.com/office/powerpoint/2010/main" val="4127019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new tabbed Ribbon system was introduced in Word 2007 to replace traditional menus. The Ribbon contains all of the commands you'll need in order to perform common tasks. It contains multiple tabs, each with several groups of commands, and you can add your own tabs that contain your favorite commands. Some groups have an arrow in the bottom-right corner that you can click to see even more commands.</a:t>
            </a:r>
            <a:endParaRPr lang="en-US" dirty="0"/>
          </a:p>
        </p:txBody>
      </p:sp>
      <p:sp>
        <p:nvSpPr>
          <p:cNvPr id="4" name="Slide Number Placeholder 3"/>
          <p:cNvSpPr>
            <a:spLocks noGrp="1"/>
          </p:cNvSpPr>
          <p:nvPr>
            <p:ph type="sldNum" sz="quarter" idx="10"/>
          </p:nvPr>
        </p:nvSpPr>
        <p:spPr/>
        <p:txBody>
          <a:bodyPr/>
          <a:lstStyle/>
          <a:p>
            <a:fld id="{C44DBDEA-8697-734A-952D-C49E77BAA890}" type="slidenum">
              <a:rPr lang="en-US" smtClean="0"/>
              <a:t>3</a:t>
            </a:fld>
            <a:endParaRPr lang="en-US"/>
          </a:p>
        </p:txBody>
      </p:sp>
    </p:spTree>
    <p:extLst>
      <p:ext uri="{BB962C8B-B14F-4D97-AF65-F5344CB8AC3E}">
        <p14:creationId xmlns:p14="http://schemas.microsoft.com/office/powerpoint/2010/main" val="1798654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Ribbon is designed to be easy to use and responsive to your current task; however, you can choose to minimize it if it's taking up too much screen space.</a:t>
            </a:r>
          </a:p>
          <a:p>
            <a:endParaRPr lang="en-US" dirty="0" smtClean="0"/>
          </a:p>
          <a:p>
            <a:r>
              <a:rPr lang="en-US" dirty="0" smtClean="0"/>
              <a:t>Click the arrow in the upper-right corner of the Ribbon to minimize it.</a:t>
            </a:r>
          </a:p>
          <a:p>
            <a:endParaRPr lang="en-US" dirty="0" smtClean="0"/>
          </a:p>
          <a:p>
            <a:r>
              <a:rPr lang="en-US" dirty="0" smtClean="0"/>
              <a:t>To maximize the Ribbon, click the arrow again.</a:t>
            </a:r>
          </a:p>
          <a:p>
            <a:r>
              <a:rPr lang="en-US" dirty="0" smtClean="0"/>
              <a:t>When the Ribbon is minimized, you can make it reappear by clicking on a tab. However, the Ribbon will disappear again when you're not using it.</a:t>
            </a:r>
          </a:p>
          <a:p>
            <a:endParaRPr lang="en-US" dirty="0"/>
          </a:p>
        </p:txBody>
      </p:sp>
      <p:sp>
        <p:nvSpPr>
          <p:cNvPr id="4" name="Slide Number Placeholder 3"/>
          <p:cNvSpPr>
            <a:spLocks noGrp="1"/>
          </p:cNvSpPr>
          <p:nvPr>
            <p:ph type="sldNum" sz="quarter" idx="10"/>
          </p:nvPr>
        </p:nvSpPr>
        <p:spPr/>
        <p:txBody>
          <a:bodyPr/>
          <a:lstStyle/>
          <a:p>
            <a:fld id="{C44DBDEA-8697-734A-952D-C49E77BAA890}" type="slidenum">
              <a:rPr lang="en-US" smtClean="0"/>
              <a:t>4</a:t>
            </a:fld>
            <a:endParaRPr lang="en-US"/>
          </a:p>
        </p:txBody>
      </p:sp>
    </p:spTree>
    <p:extLst>
      <p:ext uri="{BB962C8B-B14F-4D97-AF65-F5344CB8AC3E}">
        <p14:creationId xmlns:p14="http://schemas.microsoft.com/office/powerpoint/2010/main" val="1571381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Right-click the Ribbon and select Customize the Ribbon. A dialog box will appear.</a:t>
            </a:r>
          </a:p>
          <a:p>
            <a:endParaRPr lang="en-US" dirty="0" smtClean="0"/>
          </a:p>
          <a:p>
            <a:r>
              <a:rPr lang="en-US" dirty="0" smtClean="0"/>
              <a:t>Click New Tab. A new tab will be created with a new group inside it.</a:t>
            </a:r>
          </a:p>
          <a:p>
            <a:endParaRPr lang="en-US" dirty="0" smtClean="0"/>
          </a:p>
          <a:p>
            <a:r>
              <a:rPr lang="en-US" dirty="0" smtClean="0"/>
              <a:t>Make sure the new group is selected.</a:t>
            </a:r>
          </a:p>
          <a:p>
            <a:endParaRPr lang="en-US" dirty="0" smtClean="0"/>
          </a:p>
          <a:p>
            <a:r>
              <a:rPr lang="en-US" dirty="0" smtClean="0"/>
              <a:t>Select a command from the list on the left, then click Add. You can also drag commands directly into a group.</a:t>
            </a:r>
          </a:p>
          <a:p>
            <a:endParaRPr lang="en-US" dirty="0" smtClean="0"/>
          </a:p>
          <a:p>
            <a:r>
              <a:rPr lang="en-US" dirty="0" smtClean="0"/>
              <a:t>When you are done adding commands, click OK.</a:t>
            </a:r>
          </a:p>
          <a:p>
            <a:endParaRPr lang="en-US" dirty="0"/>
          </a:p>
        </p:txBody>
      </p:sp>
      <p:sp>
        <p:nvSpPr>
          <p:cNvPr id="4" name="Slide Number Placeholder 3"/>
          <p:cNvSpPr>
            <a:spLocks noGrp="1"/>
          </p:cNvSpPr>
          <p:nvPr>
            <p:ph type="sldNum" sz="quarter" idx="10"/>
          </p:nvPr>
        </p:nvSpPr>
        <p:spPr/>
        <p:txBody>
          <a:bodyPr/>
          <a:lstStyle/>
          <a:p>
            <a:fld id="{C44DBDEA-8697-734A-952D-C49E77BAA890}" type="slidenum">
              <a:rPr lang="en-US" smtClean="0"/>
              <a:t>5</a:t>
            </a:fld>
            <a:endParaRPr lang="en-US"/>
          </a:p>
        </p:txBody>
      </p:sp>
    </p:spTree>
    <p:extLst>
      <p:ext uri="{BB962C8B-B14F-4D97-AF65-F5344CB8AC3E}">
        <p14:creationId xmlns:p14="http://schemas.microsoft.com/office/powerpoint/2010/main" val="2740022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don't see the command you want, click the Choose commands from: drop-down box, then select All Commands.</a:t>
            </a:r>
            <a:endParaRPr lang="en-US" dirty="0"/>
          </a:p>
        </p:txBody>
      </p:sp>
      <p:sp>
        <p:nvSpPr>
          <p:cNvPr id="4" name="Slide Number Placeholder 3"/>
          <p:cNvSpPr>
            <a:spLocks noGrp="1"/>
          </p:cNvSpPr>
          <p:nvPr>
            <p:ph type="sldNum" sz="quarter" idx="10"/>
          </p:nvPr>
        </p:nvSpPr>
        <p:spPr/>
        <p:txBody>
          <a:bodyPr/>
          <a:lstStyle/>
          <a:p>
            <a:fld id="{C44DBDEA-8697-734A-952D-C49E77BAA890}" type="slidenum">
              <a:rPr lang="en-US" smtClean="0"/>
              <a:t>6</a:t>
            </a:fld>
            <a:endParaRPr lang="en-US"/>
          </a:p>
        </p:txBody>
      </p:sp>
    </p:spTree>
    <p:extLst>
      <p:ext uri="{BB962C8B-B14F-4D97-AF65-F5344CB8AC3E}">
        <p14:creationId xmlns:p14="http://schemas.microsoft.com/office/powerpoint/2010/main" val="16735959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Backstage view gives you various options for saving, opening, printing, and sharing your files. It's similar to the Microsoft Office button menu from Word 2007 and the File menu from earlier versions of Word. However, instead of just a menu it's a full-page view, which makes it easier to work with.</a:t>
            </a:r>
          </a:p>
          <a:p>
            <a:endParaRPr lang="en-US" dirty="0" smtClean="0"/>
          </a:p>
          <a:p>
            <a:r>
              <a:rPr lang="en-US" dirty="0" smtClean="0"/>
              <a:t>Click the File tab.</a:t>
            </a:r>
          </a:p>
          <a:p>
            <a:endParaRPr lang="en-US" dirty="0" smtClean="0"/>
          </a:p>
          <a:p>
            <a:r>
              <a:rPr lang="en-US" dirty="0" smtClean="0"/>
              <a:t>You can choose an option on the left side of the page.</a:t>
            </a:r>
          </a:p>
          <a:p>
            <a:endParaRPr lang="en-US" dirty="0" smtClean="0"/>
          </a:p>
          <a:p>
            <a:r>
              <a:rPr lang="en-US" dirty="0" smtClean="0"/>
              <a:t>To get back to your document, click any tab on the Ribbon.</a:t>
            </a:r>
            <a:endParaRPr lang="en-US" dirty="0"/>
          </a:p>
        </p:txBody>
      </p:sp>
      <p:sp>
        <p:nvSpPr>
          <p:cNvPr id="4" name="Slide Number Placeholder 3"/>
          <p:cNvSpPr>
            <a:spLocks noGrp="1"/>
          </p:cNvSpPr>
          <p:nvPr>
            <p:ph type="sldNum" sz="quarter" idx="10"/>
          </p:nvPr>
        </p:nvSpPr>
        <p:spPr/>
        <p:txBody>
          <a:bodyPr/>
          <a:lstStyle/>
          <a:p>
            <a:fld id="{C44DBDEA-8697-734A-952D-C49E77BAA890}" type="slidenum">
              <a:rPr lang="en-US" smtClean="0"/>
              <a:t>8</a:t>
            </a:fld>
            <a:endParaRPr lang="en-US"/>
          </a:p>
        </p:txBody>
      </p:sp>
    </p:spTree>
    <p:extLst>
      <p:ext uri="{BB962C8B-B14F-4D97-AF65-F5344CB8AC3E}">
        <p14:creationId xmlns:p14="http://schemas.microsoft.com/office/powerpoint/2010/main" val="1469070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Click the buttons in the interactive below to learn about the different things you can do in Backstage view.</a:t>
            </a:r>
            <a:endParaRPr lang="en-US" dirty="0"/>
          </a:p>
        </p:txBody>
      </p:sp>
      <p:sp>
        <p:nvSpPr>
          <p:cNvPr id="4" name="Slide Number Placeholder 3"/>
          <p:cNvSpPr>
            <a:spLocks noGrp="1"/>
          </p:cNvSpPr>
          <p:nvPr>
            <p:ph type="sldNum" sz="quarter" idx="10"/>
          </p:nvPr>
        </p:nvSpPr>
        <p:spPr/>
        <p:txBody>
          <a:bodyPr/>
          <a:lstStyle/>
          <a:p>
            <a:fld id="{C44DBDEA-8697-734A-952D-C49E77BAA890}" type="slidenum">
              <a:rPr lang="en-US" smtClean="0"/>
              <a:t>9</a:t>
            </a:fld>
            <a:endParaRPr lang="en-US"/>
          </a:p>
        </p:txBody>
      </p:sp>
    </p:spTree>
    <p:extLst>
      <p:ext uri="{BB962C8B-B14F-4D97-AF65-F5344CB8AC3E}">
        <p14:creationId xmlns:p14="http://schemas.microsoft.com/office/powerpoint/2010/main" val="3314037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Quick Access toolbar, located above the Ribbon, lets you access common commands no matter which tab you're on. By default, it shows the Save, Undo, and Repeat commands. You can add other commands to make it more convenient for you.</a:t>
            </a:r>
          </a:p>
          <a:p>
            <a:endParaRPr lang="en-US" dirty="0" smtClean="0"/>
          </a:p>
          <a:p>
            <a:r>
              <a:rPr lang="en-US" dirty="0" smtClean="0"/>
              <a:t>To add commands to the Quick Access toolbar:</a:t>
            </a:r>
          </a:p>
          <a:p>
            <a:endParaRPr lang="en-US" dirty="0" smtClean="0"/>
          </a:p>
          <a:p>
            <a:r>
              <a:rPr lang="en-US" dirty="0" smtClean="0"/>
              <a:t>Click the drop-down arrow to the right of the Quick Access toolbar.</a:t>
            </a:r>
          </a:p>
          <a:p>
            <a:r>
              <a:rPr lang="en-US" dirty="0" smtClean="0"/>
              <a:t>Select the command you want to add from the drop-down menu. It will appear in the Quick Access toolbar.</a:t>
            </a:r>
            <a:endParaRPr lang="en-US" dirty="0"/>
          </a:p>
        </p:txBody>
      </p:sp>
      <p:sp>
        <p:nvSpPr>
          <p:cNvPr id="4" name="Slide Number Placeholder 3"/>
          <p:cNvSpPr>
            <a:spLocks noGrp="1"/>
          </p:cNvSpPr>
          <p:nvPr>
            <p:ph type="sldNum" sz="quarter" idx="10"/>
          </p:nvPr>
        </p:nvSpPr>
        <p:spPr/>
        <p:txBody>
          <a:bodyPr/>
          <a:lstStyle/>
          <a:p>
            <a:fld id="{C44DBDEA-8697-734A-952D-C49E77BAA890}" type="slidenum">
              <a:rPr lang="en-US" smtClean="0"/>
              <a:t>10</a:t>
            </a:fld>
            <a:endParaRPr lang="en-US"/>
          </a:p>
        </p:txBody>
      </p:sp>
    </p:spTree>
    <p:extLst>
      <p:ext uri="{BB962C8B-B14F-4D97-AF65-F5344CB8AC3E}">
        <p14:creationId xmlns:p14="http://schemas.microsoft.com/office/powerpoint/2010/main" val="3754386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Ruler is located at the top and to the left of your document. It makes it easier to adjust your document with precision. If you want, you can hide the Ruler to free up more screen space.</a:t>
            </a:r>
            <a:endParaRPr lang="en-US" dirty="0"/>
          </a:p>
        </p:txBody>
      </p:sp>
      <p:sp>
        <p:nvSpPr>
          <p:cNvPr id="4" name="Slide Number Placeholder 3"/>
          <p:cNvSpPr>
            <a:spLocks noGrp="1"/>
          </p:cNvSpPr>
          <p:nvPr>
            <p:ph type="sldNum" sz="quarter" idx="10"/>
          </p:nvPr>
        </p:nvSpPr>
        <p:spPr/>
        <p:txBody>
          <a:bodyPr/>
          <a:lstStyle/>
          <a:p>
            <a:fld id="{C44DBDEA-8697-734A-952D-C49E77BAA890}" type="slidenum">
              <a:rPr lang="en-US" smtClean="0"/>
              <a:t>11</a:t>
            </a:fld>
            <a:endParaRPr lang="en-US"/>
          </a:p>
        </p:txBody>
      </p:sp>
    </p:spTree>
    <p:extLst>
      <p:ext uri="{BB962C8B-B14F-4D97-AF65-F5344CB8AC3E}">
        <p14:creationId xmlns:p14="http://schemas.microsoft.com/office/powerpoint/2010/main" val="2426648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29FAF8C9-6366-364F-A9FA-6607BE69F919}" type="datetimeFigureOut">
              <a:rPr lang="en-US" smtClean="0"/>
              <a:t>11/03/18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1D7AB-A952-2647-B288-377A3A2FFEB1}" type="slidenum">
              <a:rPr lang="en-US" smtClean="0"/>
              <a:t>‹#›</a:t>
            </a:fld>
            <a:endParaRPr lang="en-US"/>
          </a:p>
        </p:txBody>
      </p:sp>
    </p:spTree>
    <p:extLst>
      <p:ext uri="{BB962C8B-B14F-4D97-AF65-F5344CB8AC3E}">
        <p14:creationId xmlns:p14="http://schemas.microsoft.com/office/powerpoint/2010/main" val="2686674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9FAF8C9-6366-364F-A9FA-6607BE69F919}" type="datetimeFigureOut">
              <a:rPr lang="en-US" smtClean="0"/>
              <a:t>11/03/18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1D7AB-A952-2647-B288-377A3A2FFEB1}" type="slidenum">
              <a:rPr lang="en-US" smtClean="0"/>
              <a:t>‹#›</a:t>
            </a:fld>
            <a:endParaRPr lang="en-US"/>
          </a:p>
        </p:txBody>
      </p:sp>
    </p:spTree>
    <p:extLst>
      <p:ext uri="{BB962C8B-B14F-4D97-AF65-F5344CB8AC3E}">
        <p14:creationId xmlns:p14="http://schemas.microsoft.com/office/powerpoint/2010/main" val="128477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9FAF8C9-6366-364F-A9FA-6607BE69F919}" type="datetimeFigureOut">
              <a:rPr lang="en-US" smtClean="0"/>
              <a:t>11/03/18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1D7AB-A952-2647-B288-377A3A2FFEB1}" type="slidenum">
              <a:rPr lang="en-US" smtClean="0"/>
              <a:t>‹#›</a:t>
            </a:fld>
            <a:endParaRPr lang="en-US"/>
          </a:p>
        </p:txBody>
      </p:sp>
    </p:spTree>
    <p:extLst>
      <p:ext uri="{BB962C8B-B14F-4D97-AF65-F5344CB8AC3E}">
        <p14:creationId xmlns:p14="http://schemas.microsoft.com/office/powerpoint/2010/main" val="2221541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9FAF8C9-6366-364F-A9FA-6607BE69F919}" type="datetimeFigureOut">
              <a:rPr lang="en-US" smtClean="0"/>
              <a:t>11/03/18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1D7AB-A952-2647-B288-377A3A2FFEB1}" type="slidenum">
              <a:rPr lang="en-US" smtClean="0"/>
              <a:t>‹#›</a:t>
            </a:fld>
            <a:endParaRPr lang="en-US"/>
          </a:p>
        </p:txBody>
      </p:sp>
    </p:spTree>
    <p:extLst>
      <p:ext uri="{BB962C8B-B14F-4D97-AF65-F5344CB8AC3E}">
        <p14:creationId xmlns:p14="http://schemas.microsoft.com/office/powerpoint/2010/main" val="697064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29FAF8C9-6366-364F-A9FA-6607BE69F919}" type="datetimeFigureOut">
              <a:rPr lang="en-US" smtClean="0"/>
              <a:t>11/03/18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1D7AB-A952-2647-B288-377A3A2FFEB1}" type="slidenum">
              <a:rPr lang="en-US" smtClean="0"/>
              <a:t>‹#›</a:t>
            </a:fld>
            <a:endParaRPr lang="en-US"/>
          </a:p>
        </p:txBody>
      </p:sp>
    </p:spTree>
    <p:extLst>
      <p:ext uri="{BB962C8B-B14F-4D97-AF65-F5344CB8AC3E}">
        <p14:creationId xmlns:p14="http://schemas.microsoft.com/office/powerpoint/2010/main" val="2498311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29FAF8C9-6366-364F-A9FA-6607BE69F919}" type="datetimeFigureOut">
              <a:rPr lang="en-US" smtClean="0"/>
              <a:t>11/03/18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61D7AB-A952-2647-B288-377A3A2FFEB1}" type="slidenum">
              <a:rPr lang="en-US" smtClean="0"/>
              <a:t>‹#›</a:t>
            </a:fld>
            <a:endParaRPr lang="en-US"/>
          </a:p>
        </p:txBody>
      </p:sp>
    </p:spTree>
    <p:extLst>
      <p:ext uri="{BB962C8B-B14F-4D97-AF65-F5344CB8AC3E}">
        <p14:creationId xmlns:p14="http://schemas.microsoft.com/office/powerpoint/2010/main" val="1202797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29FAF8C9-6366-364F-A9FA-6607BE69F919}" type="datetimeFigureOut">
              <a:rPr lang="en-US" smtClean="0"/>
              <a:t>11/03/18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61D7AB-A952-2647-B288-377A3A2FFEB1}" type="slidenum">
              <a:rPr lang="en-US" smtClean="0"/>
              <a:t>‹#›</a:t>
            </a:fld>
            <a:endParaRPr lang="en-US"/>
          </a:p>
        </p:txBody>
      </p:sp>
    </p:spTree>
    <p:extLst>
      <p:ext uri="{BB962C8B-B14F-4D97-AF65-F5344CB8AC3E}">
        <p14:creationId xmlns:p14="http://schemas.microsoft.com/office/powerpoint/2010/main" val="2688165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29FAF8C9-6366-364F-A9FA-6607BE69F919}" type="datetimeFigureOut">
              <a:rPr lang="en-US" smtClean="0"/>
              <a:t>11/03/18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61D7AB-A952-2647-B288-377A3A2FFEB1}" type="slidenum">
              <a:rPr lang="en-US" smtClean="0"/>
              <a:t>‹#›</a:t>
            </a:fld>
            <a:endParaRPr lang="en-US"/>
          </a:p>
        </p:txBody>
      </p:sp>
    </p:spTree>
    <p:extLst>
      <p:ext uri="{BB962C8B-B14F-4D97-AF65-F5344CB8AC3E}">
        <p14:creationId xmlns:p14="http://schemas.microsoft.com/office/powerpoint/2010/main" val="1318244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AF8C9-6366-364F-A9FA-6607BE69F919}" type="datetimeFigureOut">
              <a:rPr lang="en-US" smtClean="0"/>
              <a:t>11/03/18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61D7AB-A952-2647-B288-377A3A2FFEB1}" type="slidenum">
              <a:rPr lang="en-US" smtClean="0"/>
              <a:t>‹#›</a:t>
            </a:fld>
            <a:endParaRPr lang="en-US"/>
          </a:p>
        </p:txBody>
      </p:sp>
    </p:spTree>
    <p:extLst>
      <p:ext uri="{BB962C8B-B14F-4D97-AF65-F5344CB8AC3E}">
        <p14:creationId xmlns:p14="http://schemas.microsoft.com/office/powerpoint/2010/main" val="2118079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9FAF8C9-6366-364F-A9FA-6607BE69F919}" type="datetimeFigureOut">
              <a:rPr lang="en-US" smtClean="0"/>
              <a:t>11/03/18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61D7AB-A952-2647-B288-377A3A2FFEB1}" type="slidenum">
              <a:rPr lang="en-US" smtClean="0"/>
              <a:t>‹#›</a:t>
            </a:fld>
            <a:endParaRPr lang="en-US"/>
          </a:p>
        </p:txBody>
      </p:sp>
    </p:spTree>
    <p:extLst>
      <p:ext uri="{BB962C8B-B14F-4D97-AF65-F5344CB8AC3E}">
        <p14:creationId xmlns:p14="http://schemas.microsoft.com/office/powerpoint/2010/main" val="1342456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9FAF8C9-6366-364F-A9FA-6607BE69F919}" type="datetimeFigureOut">
              <a:rPr lang="en-US" smtClean="0"/>
              <a:t>11/03/18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61D7AB-A952-2647-B288-377A3A2FFEB1}" type="slidenum">
              <a:rPr lang="en-US" smtClean="0"/>
              <a:t>‹#›</a:t>
            </a:fld>
            <a:endParaRPr lang="en-US"/>
          </a:p>
        </p:txBody>
      </p:sp>
    </p:spTree>
    <p:extLst>
      <p:ext uri="{BB962C8B-B14F-4D97-AF65-F5344CB8AC3E}">
        <p14:creationId xmlns:p14="http://schemas.microsoft.com/office/powerpoint/2010/main" val="29264253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AF8C9-6366-364F-A9FA-6607BE69F919}" type="datetimeFigureOut">
              <a:rPr lang="en-US" smtClean="0"/>
              <a:t>11/03/18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61D7AB-A952-2647-B288-377A3A2FFEB1}" type="slidenum">
              <a:rPr lang="en-US" smtClean="0"/>
              <a:t>‹#›</a:t>
            </a:fld>
            <a:endParaRPr lang="en-US"/>
          </a:p>
        </p:txBody>
      </p:sp>
    </p:spTree>
    <p:extLst>
      <p:ext uri="{BB962C8B-B14F-4D97-AF65-F5344CB8AC3E}">
        <p14:creationId xmlns:p14="http://schemas.microsoft.com/office/powerpoint/2010/main" val="3640721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9177"/>
            <a:ext cx="8229600" cy="1143000"/>
          </a:xfrm>
        </p:spPr>
        <p:txBody>
          <a:bodyPr>
            <a:normAutofit/>
          </a:bodyPr>
          <a:lstStyle/>
          <a:p>
            <a:r>
              <a:rPr lang="en-US" dirty="0" smtClean="0"/>
              <a:t>Computing for Business</a:t>
            </a:r>
            <a:endParaRPr lang="en-US" dirty="0"/>
          </a:p>
        </p:txBody>
      </p:sp>
      <p:sp>
        <p:nvSpPr>
          <p:cNvPr id="3" name="Content Placeholder 2"/>
          <p:cNvSpPr>
            <a:spLocks noGrp="1"/>
          </p:cNvSpPr>
          <p:nvPr>
            <p:ph idx="1"/>
          </p:nvPr>
        </p:nvSpPr>
        <p:spPr>
          <a:xfrm>
            <a:off x="581444" y="2911745"/>
            <a:ext cx="8229600" cy="4525963"/>
          </a:xfrm>
        </p:spPr>
        <p:txBody>
          <a:bodyPr/>
          <a:lstStyle/>
          <a:p>
            <a:pPr marL="0" indent="0" algn="ctr">
              <a:buNone/>
            </a:pPr>
            <a:r>
              <a:rPr lang="en-US" dirty="0" smtClean="0"/>
              <a:t>Microsoft Word </a:t>
            </a:r>
          </a:p>
          <a:p>
            <a:pPr marL="0" indent="0">
              <a:buNone/>
            </a:pPr>
            <a:endParaRPr lang="en-US" dirty="0"/>
          </a:p>
        </p:txBody>
      </p:sp>
    </p:spTree>
    <p:extLst>
      <p:ext uri="{BB962C8B-B14F-4D97-AF65-F5344CB8AC3E}">
        <p14:creationId xmlns:p14="http://schemas.microsoft.com/office/powerpoint/2010/main" val="3789559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Quick Access toolbar</a:t>
            </a:r>
          </a:p>
        </p:txBody>
      </p:sp>
      <p:pic>
        <p:nvPicPr>
          <p:cNvPr id="4" name="Content Placeholder 3" descr="wd10_quick_access_toolbar.png"/>
          <p:cNvPicPr>
            <a:picLocks noGrp="1" noChangeAspect="1"/>
          </p:cNvPicPr>
          <p:nvPr>
            <p:ph idx="1"/>
          </p:nvPr>
        </p:nvPicPr>
        <p:blipFill>
          <a:blip r:embed="rId3">
            <a:extLst>
              <a:ext uri="{28A0092B-C50C-407E-A947-70E740481C1C}">
                <a14:useLocalDpi xmlns:a14="http://schemas.microsoft.com/office/drawing/2010/main" val="0"/>
              </a:ext>
            </a:extLst>
          </a:blip>
          <a:srcRect l="-41176" r="-41176"/>
          <a:stretch>
            <a:fillRect/>
          </a:stretch>
        </p:blipFill>
        <p:spPr/>
      </p:pic>
    </p:spTree>
    <p:extLst>
      <p:ext uri="{BB962C8B-B14F-4D97-AF65-F5344CB8AC3E}">
        <p14:creationId xmlns:p14="http://schemas.microsoft.com/office/powerpoint/2010/main" val="674958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Ruler</a:t>
            </a:r>
          </a:p>
        </p:txBody>
      </p:sp>
      <p:pic>
        <p:nvPicPr>
          <p:cNvPr id="4" name="Content Placeholder 3" descr="wd10_ruler.png"/>
          <p:cNvPicPr>
            <a:picLocks noGrp="1" noChangeAspect="1"/>
          </p:cNvPicPr>
          <p:nvPr>
            <p:ph idx="1"/>
          </p:nvPr>
        </p:nvPicPr>
        <p:blipFill>
          <a:blip r:embed="rId3">
            <a:extLst>
              <a:ext uri="{28A0092B-C50C-407E-A947-70E740481C1C}">
                <a14:useLocalDpi xmlns:a14="http://schemas.microsoft.com/office/drawing/2010/main" val="0"/>
              </a:ext>
            </a:extLst>
          </a:blip>
          <a:srcRect t="-8924" b="-8924"/>
          <a:stretch>
            <a:fillRect/>
          </a:stretch>
        </p:blipFill>
        <p:spPr/>
      </p:pic>
    </p:spTree>
    <p:extLst>
      <p:ext uri="{BB962C8B-B14F-4D97-AF65-F5344CB8AC3E}">
        <p14:creationId xmlns:p14="http://schemas.microsoft.com/office/powerpoint/2010/main" val="103806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new documents</a:t>
            </a:r>
            <a:br>
              <a:rPr lang="en-US" dirty="0" smtClean="0"/>
            </a:br>
            <a:endParaRPr lang="en-US" dirty="0"/>
          </a:p>
        </p:txBody>
      </p:sp>
      <p:pic>
        <p:nvPicPr>
          <p:cNvPr id="4" name="Content Placeholder 3" descr="wd10_create_new_document.jpg"/>
          <p:cNvPicPr>
            <a:picLocks noGrp="1" noChangeAspect="1"/>
          </p:cNvPicPr>
          <p:nvPr>
            <p:ph idx="1"/>
          </p:nvPr>
        </p:nvPicPr>
        <p:blipFill>
          <a:blip r:embed="rId2">
            <a:extLst>
              <a:ext uri="{28A0092B-C50C-407E-A947-70E740481C1C}">
                <a14:useLocalDpi xmlns:a14="http://schemas.microsoft.com/office/drawing/2010/main" val="0"/>
              </a:ext>
            </a:extLst>
          </a:blip>
          <a:srcRect l="-19611" r="-19611"/>
          <a:stretch>
            <a:fillRect/>
          </a:stretch>
        </p:blipFill>
        <p:spPr/>
      </p:pic>
    </p:spTree>
    <p:extLst>
      <p:ext uri="{BB962C8B-B14F-4D97-AF65-F5344CB8AC3E}">
        <p14:creationId xmlns:p14="http://schemas.microsoft.com/office/powerpoint/2010/main" val="1313673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Compatibility mode</a:t>
            </a:r>
          </a:p>
        </p:txBody>
      </p:sp>
      <p:pic>
        <p:nvPicPr>
          <p:cNvPr id="4" name="Content Placeholder 3" descr="wd10_compat_understand.png"/>
          <p:cNvPicPr>
            <a:picLocks noGrp="1" noChangeAspect="1"/>
          </p:cNvPicPr>
          <p:nvPr>
            <p:ph idx="1"/>
          </p:nvPr>
        </p:nvPicPr>
        <p:blipFill>
          <a:blip r:embed="rId3">
            <a:extLst>
              <a:ext uri="{28A0092B-C50C-407E-A947-70E740481C1C}">
                <a14:useLocalDpi xmlns:a14="http://schemas.microsoft.com/office/drawing/2010/main" val="0"/>
              </a:ext>
            </a:extLst>
          </a:blip>
          <a:srcRect t="-48993" b="-48993"/>
          <a:stretch>
            <a:fillRect/>
          </a:stretch>
        </p:blipFill>
        <p:spPr/>
      </p:pic>
    </p:spTree>
    <p:extLst>
      <p:ext uri="{BB962C8B-B14F-4D97-AF65-F5344CB8AC3E}">
        <p14:creationId xmlns:p14="http://schemas.microsoft.com/office/powerpoint/2010/main" val="3799524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convert a document:</a:t>
            </a:r>
          </a:p>
        </p:txBody>
      </p:sp>
      <p:pic>
        <p:nvPicPr>
          <p:cNvPr id="4" name="Content Placeholder 3" descr="wd10_compat_convert (1).png"/>
          <p:cNvPicPr>
            <a:picLocks noGrp="1" noChangeAspect="1"/>
          </p:cNvPicPr>
          <p:nvPr>
            <p:ph idx="1"/>
          </p:nvPr>
        </p:nvPicPr>
        <p:blipFill>
          <a:blip r:embed="rId2">
            <a:extLst>
              <a:ext uri="{28A0092B-C50C-407E-A947-70E740481C1C}">
                <a14:useLocalDpi xmlns:a14="http://schemas.microsoft.com/office/drawing/2010/main" val="0"/>
              </a:ext>
            </a:extLst>
          </a:blip>
          <a:srcRect l="-7642" r="-7642"/>
          <a:stretch>
            <a:fillRect/>
          </a:stretch>
        </p:blipFill>
        <p:spPr/>
      </p:pic>
    </p:spTree>
    <p:extLst>
      <p:ext uri="{BB962C8B-B14F-4D97-AF65-F5344CB8AC3E}">
        <p14:creationId xmlns:p14="http://schemas.microsoft.com/office/powerpoint/2010/main" val="2026664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d10_compat_dialog.png"/>
          <p:cNvPicPr>
            <a:picLocks noGrp="1" noChangeAspect="1"/>
          </p:cNvPicPr>
          <p:nvPr>
            <p:ph idx="1"/>
          </p:nvPr>
        </p:nvPicPr>
        <p:blipFill>
          <a:blip r:embed="rId2">
            <a:extLst>
              <a:ext uri="{28A0092B-C50C-407E-A947-70E740481C1C}">
                <a14:useLocalDpi xmlns:a14="http://schemas.microsoft.com/office/drawing/2010/main" val="0"/>
              </a:ext>
            </a:extLst>
          </a:blip>
          <a:srcRect t="-48550" b="-48550"/>
          <a:stretch>
            <a:fillRect/>
          </a:stretch>
        </p:blipFill>
        <p:spPr/>
      </p:pic>
    </p:spTree>
    <p:extLst>
      <p:ext uri="{BB962C8B-B14F-4D97-AF65-F5344CB8AC3E}">
        <p14:creationId xmlns:p14="http://schemas.microsoft.com/office/powerpoint/2010/main" val="3326258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6000" y="1028343"/>
            <a:ext cx="7882580" cy="3693318"/>
          </a:xfrm>
          <a:prstGeom prst="rect">
            <a:avLst/>
          </a:prstGeom>
        </p:spPr>
        <p:txBody>
          <a:bodyPr wrap="square">
            <a:spAutoFit/>
          </a:bodyPr>
          <a:lstStyle/>
          <a:p>
            <a:r>
              <a:rPr lang="en-US" sz="3600" b="1" dirty="0"/>
              <a:t>Image Editing</a:t>
            </a:r>
          </a:p>
          <a:p>
            <a:endParaRPr lang="en-US" dirty="0"/>
          </a:p>
          <a:p>
            <a:r>
              <a:rPr lang="en-US" sz="3600" dirty="0"/>
              <a:t>While not as full-featured as Photoshop, Word's image editing features can often help you transform bad pictures into good ones and good ones into excellent ones. </a:t>
            </a:r>
          </a:p>
        </p:txBody>
      </p:sp>
    </p:spTree>
    <p:extLst>
      <p:ext uri="{BB962C8B-B14F-4D97-AF65-F5344CB8AC3E}">
        <p14:creationId xmlns:p14="http://schemas.microsoft.com/office/powerpoint/2010/main" val="1880536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6439" y="1068420"/>
            <a:ext cx="8048238" cy="2585323"/>
          </a:xfrm>
          <a:prstGeom prst="rect">
            <a:avLst/>
          </a:prstGeom>
        </p:spPr>
        <p:txBody>
          <a:bodyPr wrap="square">
            <a:spAutoFit/>
          </a:bodyPr>
          <a:lstStyle/>
          <a:p>
            <a:r>
              <a:rPr lang="en-US" sz="3600" b="1" dirty="0"/>
              <a:t>Desktop Publishing</a:t>
            </a:r>
          </a:p>
          <a:p>
            <a:endParaRPr lang="en-US" dirty="0"/>
          </a:p>
          <a:p>
            <a:r>
              <a:rPr lang="en-US" sz="3600" dirty="0"/>
              <a:t>People often use Word's extensive formatting features to create professional newsletters.</a:t>
            </a:r>
          </a:p>
        </p:txBody>
      </p:sp>
    </p:spTree>
    <p:extLst>
      <p:ext uri="{BB962C8B-B14F-4D97-AF65-F5344CB8AC3E}">
        <p14:creationId xmlns:p14="http://schemas.microsoft.com/office/powerpoint/2010/main" val="1184086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6439" y="1068420"/>
            <a:ext cx="8048238" cy="7017307"/>
          </a:xfrm>
          <a:prstGeom prst="rect">
            <a:avLst/>
          </a:prstGeom>
        </p:spPr>
        <p:txBody>
          <a:bodyPr wrap="square">
            <a:spAutoFit/>
          </a:bodyPr>
          <a:lstStyle/>
          <a:p>
            <a:r>
              <a:rPr lang="en-US" sz="3600" b="1" dirty="0" smtClean="0"/>
              <a:t>Mailing</a:t>
            </a:r>
          </a:p>
          <a:p>
            <a:endParaRPr lang="en-US" sz="3600" b="1" dirty="0"/>
          </a:p>
          <a:p>
            <a:r>
              <a:rPr lang="en-US" sz="3600" dirty="0" smtClean="0"/>
              <a:t>When you need to send out a newsletter or other material, you can use Word’s label wizard to generate and print your own labels.</a:t>
            </a:r>
          </a:p>
          <a:p>
            <a:endParaRPr lang="en-US" sz="3600" b="1" dirty="0"/>
          </a:p>
          <a:p>
            <a:endParaRPr lang="en-US" sz="3600" b="1" dirty="0" smtClean="0"/>
          </a:p>
          <a:p>
            <a:endParaRPr lang="en-US" sz="3600" b="1" dirty="0"/>
          </a:p>
          <a:p>
            <a:endParaRPr lang="en-US" sz="3600" b="1" dirty="0" smtClean="0"/>
          </a:p>
          <a:p>
            <a:endParaRPr lang="en-US" sz="3600" b="1" dirty="0"/>
          </a:p>
          <a:p>
            <a:endParaRPr lang="en-US" sz="3600" b="1" dirty="0"/>
          </a:p>
          <a:p>
            <a:endParaRPr lang="en-US" dirty="0"/>
          </a:p>
        </p:txBody>
      </p:sp>
    </p:spTree>
    <p:extLst>
      <p:ext uri="{BB962C8B-B14F-4D97-AF65-F5344CB8AC3E}">
        <p14:creationId xmlns:p14="http://schemas.microsoft.com/office/powerpoint/2010/main" val="3878383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6439" y="1068420"/>
            <a:ext cx="8048238" cy="5909311"/>
          </a:xfrm>
          <a:prstGeom prst="rect">
            <a:avLst/>
          </a:prstGeom>
        </p:spPr>
        <p:txBody>
          <a:bodyPr wrap="square">
            <a:spAutoFit/>
          </a:bodyPr>
          <a:lstStyle/>
          <a:p>
            <a:r>
              <a:rPr lang="en-US" sz="3600" b="1" dirty="0" smtClean="0"/>
              <a:t>Templates</a:t>
            </a:r>
          </a:p>
          <a:p>
            <a:endParaRPr lang="en-US" sz="3600" b="1" dirty="0"/>
          </a:p>
          <a:p>
            <a:r>
              <a:rPr lang="en-US" sz="3600" dirty="0" smtClean="0"/>
              <a:t>Microsoft has free templates available to Word users.  A template is a blueprint used as a starting point to create other documents.  </a:t>
            </a:r>
            <a:endParaRPr lang="en-US" sz="3600" dirty="0"/>
          </a:p>
          <a:p>
            <a:pPr algn="ctr"/>
            <a:endParaRPr lang="en-US" sz="3600" b="1" dirty="0" smtClean="0"/>
          </a:p>
          <a:p>
            <a:pPr algn="ctr"/>
            <a:r>
              <a:rPr lang="en-US" sz="3600" b="1" dirty="0"/>
              <a:t>https://</a:t>
            </a:r>
            <a:r>
              <a:rPr lang="en-US" sz="3600" b="1" dirty="0" err="1" smtClean="0"/>
              <a:t>templates.office.com</a:t>
            </a:r>
            <a:endParaRPr lang="en-US" sz="3600" b="1" dirty="0" smtClean="0"/>
          </a:p>
          <a:p>
            <a:endParaRPr lang="en-US" sz="3600" b="1" dirty="0"/>
          </a:p>
          <a:p>
            <a:endParaRPr lang="en-US" sz="3600" b="1" dirty="0"/>
          </a:p>
          <a:p>
            <a:endParaRPr lang="en-US" dirty="0"/>
          </a:p>
        </p:txBody>
      </p:sp>
    </p:spTree>
    <p:extLst>
      <p:ext uri="{BB962C8B-B14F-4D97-AF65-F5344CB8AC3E}">
        <p14:creationId xmlns:p14="http://schemas.microsoft.com/office/powerpoint/2010/main" val="2188563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26437" y="1600806"/>
            <a:ext cx="5179313" cy="2031325"/>
          </a:xfrm>
          <a:prstGeom prst="rect">
            <a:avLst/>
          </a:prstGeom>
          <a:noFill/>
        </p:spPr>
        <p:txBody>
          <a:bodyPr wrap="square" rtlCol="0">
            <a:spAutoFit/>
          </a:bodyPr>
          <a:lstStyle/>
          <a:p>
            <a:endParaRPr lang="en-US" sz="3600" b="1" dirty="0" smtClean="0"/>
          </a:p>
          <a:p>
            <a:r>
              <a:rPr lang="en-US" sz="3600" b="1" dirty="0" smtClean="0"/>
              <a:t>Definition - What does Microsoft Word mean?</a:t>
            </a:r>
          </a:p>
          <a:p>
            <a:endParaRPr lang="en-US" dirty="0" smtClean="0"/>
          </a:p>
        </p:txBody>
      </p:sp>
    </p:spTree>
    <p:extLst>
      <p:ext uri="{BB962C8B-B14F-4D97-AF65-F5344CB8AC3E}">
        <p14:creationId xmlns:p14="http://schemas.microsoft.com/office/powerpoint/2010/main" val="1857581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Ribbon</a:t>
            </a:r>
          </a:p>
        </p:txBody>
      </p:sp>
      <p:pic>
        <p:nvPicPr>
          <p:cNvPr id="4" name="Content Placeholder 3" descr="Screen Shot 2017-06-12 at 17.14.53.png"/>
          <p:cNvPicPr>
            <a:picLocks noGrp="1" noChangeAspect="1"/>
          </p:cNvPicPr>
          <p:nvPr>
            <p:ph idx="1"/>
          </p:nvPr>
        </p:nvPicPr>
        <p:blipFill>
          <a:blip r:embed="rId3">
            <a:extLst>
              <a:ext uri="{28A0092B-C50C-407E-A947-70E740481C1C}">
                <a14:useLocalDpi xmlns:a14="http://schemas.microsoft.com/office/drawing/2010/main" val="0"/>
              </a:ext>
            </a:extLst>
          </a:blip>
          <a:srcRect l="8356" r="8356"/>
          <a:stretch>
            <a:fillRect/>
          </a:stretch>
        </p:blipFill>
        <p:spPr/>
      </p:pic>
    </p:spTree>
    <p:extLst>
      <p:ext uri="{BB962C8B-B14F-4D97-AF65-F5344CB8AC3E}">
        <p14:creationId xmlns:p14="http://schemas.microsoft.com/office/powerpoint/2010/main" val="264208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 minimize and maximize the Ribbon:</a:t>
            </a:r>
          </a:p>
        </p:txBody>
      </p:sp>
      <p:pic>
        <p:nvPicPr>
          <p:cNvPr id="4" name="Content Placeholder 3" descr="wd10_minimize_ribbon.png"/>
          <p:cNvPicPr>
            <a:picLocks noGrp="1" noChangeAspect="1"/>
          </p:cNvPicPr>
          <p:nvPr>
            <p:ph idx="1"/>
          </p:nvPr>
        </p:nvPicPr>
        <p:blipFill>
          <a:blip r:embed="rId3">
            <a:extLst>
              <a:ext uri="{28A0092B-C50C-407E-A947-70E740481C1C}">
                <a14:useLocalDpi xmlns:a14="http://schemas.microsoft.com/office/drawing/2010/main" val="0"/>
              </a:ext>
            </a:extLst>
          </a:blip>
          <a:srcRect t="4899" b="4899"/>
          <a:stretch>
            <a:fillRect/>
          </a:stretch>
        </p:blipFill>
        <p:spPr/>
      </p:pic>
    </p:spTree>
    <p:extLst>
      <p:ext uri="{BB962C8B-B14F-4D97-AF65-F5344CB8AC3E}">
        <p14:creationId xmlns:p14="http://schemas.microsoft.com/office/powerpoint/2010/main" val="84655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customize the Ribbon:</a:t>
            </a:r>
          </a:p>
        </p:txBody>
      </p:sp>
      <p:pic>
        <p:nvPicPr>
          <p:cNvPr id="4" name="Content Placeholder 3" descr="wd10_customize_the_ribbon_menu.png"/>
          <p:cNvPicPr>
            <a:picLocks noGrp="1" noChangeAspect="1"/>
          </p:cNvPicPr>
          <p:nvPr>
            <p:ph idx="1"/>
          </p:nvPr>
        </p:nvPicPr>
        <p:blipFill>
          <a:blip r:embed="rId3">
            <a:extLst>
              <a:ext uri="{28A0092B-C50C-407E-A947-70E740481C1C}">
                <a14:useLocalDpi xmlns:a14="http://schemas.microsoft.com/office/drawing/2010/main" val="0"/>
              </a:ext>
            </a:extLst>
          </a:blip>
          <a:srcRect t="3551" b="3551"/>
          <a:stretch>
            <a:fillRect/>
          </a:stretch>
        </p:blipFill>
        <p:spPr/>
      </p:pic>
    </p:spTree>
    <p:extLst>
      <p:ext uri="{BB962C8B-B14F-4D97-AF65-F5344CB8AC3E}">
        <p14:creationId xmlns:p14="http://schemas.microsoft.com/office/powerpoint/2010/main" val="1007064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d10_customize_the_ribbon_dialog_box.png"/>
          <p:cNvPicPr>
            <a:picLocks noGrp="1" noChangeAspect="1"/>
          </p:cNvPicPr>
          <p:nvPr>
            <p:ph idx="1"/>
          </p:nvPr>
        </p:nvPicPr>
        <p:blipFill>
          <a:blip r:embed="rId3">
            <a:extLst>
              <a:ext uri="{28A0092B-C50C-407E-A947-70E740481C1C}">
                <a14:useLocalDpi xmlns:a14="http://schemas.microsoft.com/office/drawing/2010/main" val="0"/>
              </a:ext>
            </a:extLst>
          </a:blip>
          <a:srcRect l="-7560" r="-7560"/>
          <a:stretch>
            <a:fillRect/>
          </a:stretch>
        </p:blipFill>
        <p:spPr>
          <a:xfrm>
            <a:off x="263931" y="0"/>
            <a:ext cx="8229600" cy="6858000"/>
          </a:xfrm>
        </p:spPr>
      </p:pic>
    </p:spTree>
    <p:extLst>
      <p:ext uri="{BB962C8B-B14F-4D97-AF65-F5344CB8AC3E}">
        <p14:creationId xmlns:p14="http://schemas.microsoft.com/office/powerpoint/2010/main" val="2967316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d10_choose_commands_from.png"/>
          <p:cNvPicPr>
            <a:picLocks noGrp="1" noChangeAspect="1"/>
          </p:cNvPicPr>
          <p:nvPr>
            <p:ph idx="1"/>
          </p:nvPr>
        </p:nvPicPr>
        <p:blipFill>
          <a:blip r:embed="rId2">
            <a:extLst>
              <a:ext uri="{28A0092B-C50C-407E-A947-70E740481C1C}">
                <a14:useLocalDpi xmlns:a14="http://schemas.microsoft.com/office/drawing/2010/main" val="0"/>
              </a:ext>
            </a:extLst>
          </a:blip>
          <a:srcRect t="-17465" b="-17465"/>
          <a:stretch>
            <a:fillRect/>
          </a:stretch>
        </p:blipFill>
        <p:spPr>
          <a:xfrm>
            <a:off x="457200" y="330072"/>
            <a:ext cx="8229600" cy="4525963"/>
          </a:xfrm>
        </p:spPr>
      </p:pic>
    </p:spTree>
    <p:extLst>
      <p:ext uri="{BB962C8B-B14F-4D97-AF65-F5344CB8AC3E}">
        <p14:creationId xmlns:p14="http://schemas.microsoft.com/office/powerpoint/2010/main" val="2499702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Backstage view</a:t>
            </a:r>
          </a:p>
        </p:txBody>
      </p:sp>
      <p:pic>
        <p:nvPicPr>
          <p:cNvPr id="4" name="Content Placeholder 3" descr="wd10_backstage_view.png"/>
          <p:cNvPicPr>
            <a:picLocks noGrp="1" noChangeAspect="1"/>
          </p:cNvPicPr>
          <p:nvPr>
            <p:ph idx="1"/>
          </p:nvPr>
        </p:nvPicPr>
        <p:blipFill>
          <a:blip r:embed="rId3">
            <a:extLst>
              <a:ext uri="{28A0092B-C50C-407E-A947-70E740481C1C}">
                <a14:useLocalDpi xmlns:a14="http://schemas.microsoft.com/office/drawing/2010/main" val="0"/>
              </a:ext>
            </a:extLst>
          </a:blip>
          <a:srcRect l="-12571" r="-12571"/>
          <a:stretch>
            <a:fillRect/>
          </a:stretch>
        </p:blipFill>
        <p:spPr/>
      </p:pic>
    </p:spTree>
    <p:extLst>
      <p:ext uri="{BB962C8B-B14F-4D97-AF65-F5344CB8AC3E}">
        <p14:creationId xmlns:p14="http://schemas.microsoft.com/office/powerpoint/2010/main" val="4271329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ckstageViewInfo.png"/>
          <p:cNvPicPr>
            <a:picLocks noGrp="1" noChangeAspect="1"/>
          </p:cNvPicPr>
          <p:nvPr>
            <p:ph idx="1"/>
          </p:nvPr>
        </p:nvPicPr>
        <p:blipFill>
          <a:blip r:embed="rId3">
            <a:extLst>
              <a:ext uri="{28A0092B-C50C-407E-A947-70E740481C1C}">
                <a14:useLocalDpi xmlns:a14="http://schemas.microsoft.com/office/drawing/2010/main" val="0"/>
              </a:ext>
            </a:extLst>
          </a:blip>
          <a:srcRect l="-18545" r="-18545"/>
          <a:stretch>
            <a:fillRect/>
          </a:stretch>
        </p:blipFill>
        <p:spPr/>
      </p:pic>
    </p:spTree>
    <p:extLst>
      <p:ext uri="{BB962C8B-B14F-4D97-AF65-F5344CB8AC3E}">
        <p14:creationId xmlns:p14="http://schemas.microsoft.com/office/powerpoint/2010/main" val="36591366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160</TotalTime>
  <Words>1142</Words>
  <Application>Microsoft Macintosh PowerPoint</Application>
  <PresentationFormat>On-screen Show (4:3)</PresentationFormat>
  <Paragraphs>95</Paragraphs>
  <Slides>19</Slides>
  <Notes>14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Computing for Business</vt:lpstr>
      <vt:lpstr>PowerPoint Presentation</vt:lpstr>
      <vt:lpstr>The Ribbon</vt:lpstr>
      <vt:lpstr>To minimize and maximize the Ribbon:</vt:lpstr>
      <vt:lpstr>To customize the Ribbon:</vt:lpstr>
      <vt:lpstr>PowerPoint Presentation</vt:lpstr>
      <vt:lpstr>PowerPoint Presentation</vt:lpstr>
      <vt:lpstr>Backstage view</vt:lpstr>
      <vt:lpstr>PowerPoint Presentation</vt:lpstr>
      <vt:lpstr>The Quick Access toolbar</vt:lpstr>
      <vt:lpstr>The Ruler</vt:lpstr>
      <vt:lpstr>Creating new documents </vt:lpstr>
      <vt:lpstr>Compatibility mode</vt:lpstr>
      <vt:lpstr>To convert a document:</vt:lpstr>
      <vt:lpstr>PowerPoint Presentation</vt:lpstr>
      <vt:lpstr>PowerPoint Presentation</vt:lpstr>
      <vt:lpstr>PowerPoint Presentation</vt:lpstr>
      <vt:lpstr>PowerPoint Presentation</vt:lpstr>
      <vt:lpstr>PowerPoint Presentation</vt:lpstr>
    </vt:vector>
  </TitlesOfParts>
  <Company>The Henley Group International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Computing  </dc:title>
  <dc:creator>Ashley  Mackie </dc:creator>
  <cp:lastModifiedBy>Ashley  Mackie </cp:lastModifiedBy>
  <cp:revision>11</cp:revision>
  <dcterms:created xsi:type="dcterms:W3CDTF">2017-06-12T14:13:47Z</dcterms:created>
  <dcterms:modified xsi:type="dcterms:W3CDTF">2018-03-11T20:17:53Z</dcterms:modified>
</cp:coreProperties>
</file>